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804" autoAdjust="0"/>
  </p:normalViewPr>
  <p:slideViewPr>
    <p:cSldViewPr snapToGrid="0">
      <p:cViewPr varScale="1">
        <p:scale>
          <a:sx n="96" d="100"/>
          <a:sy n="96" d="100"/>
        </p:scale>
        <p:origin x="1188" y="84"/>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31/07/2025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31/07/2025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31/07/2025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31/07/2025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mailto:marcuswilians@gea.inatel.b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Paradigma da 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a:p>
                <a:r>
                  <a:rPr lang="pt-BR" dirty="0"/>
                  <a:t>Imaginem um problema onde a </a:t>
                </a:r>
                <a:r>
                  <a:rPr lang="pt-BR" b="1" i="1" dirty="0">
                    <a:solidFill>
                      <a:srgbClr val="7030A0"/>
                    </a:solidFill>
                  </a:rPr>
                  <a:t>solução geral</a:t>
                </a:r>
                <a:r>
                  <a:rPr lang="pt-BR" dirty="0"/>
                  <a:t> é a equação de uma reta,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a:stretch>
              </a:blipFill>
            </p:spPr>
            <p:txBody>
              <a:bodyPr/>
              <a:lstStyle/>
              <a:p>
                <a:r>
                  <a:rPr lang="en-US">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solidFill>
                  <a:schemeClr val="accent2"/>
                </a:solidFill>
              </a:rPr>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a:t>
            </a:r>
            <a:r>
              <a:rPr lang="pt-BR" b="1" i="1" dirty="0">
                <a:solidFill>
                  <a:schemeClr val="accent1"/>
                </a:solidFill>
              </a:rPr>
              <a:t>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a:t>
            </a:r>
            <a:r>
              <a:rPr lang="pt-BR" sz="1400" b="1" i="1" dirty="0">
                <a:solidFill>
                  <a:srgbClr val="FF0000"/>
                </a:solidFill>
              </a:rPr>
              <a:t>modelo aprendeu que uma 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lnSpcReduction="100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modelos generativos,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5725474"/>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1/8/2025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15/8/2025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29/8/2025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12/9/2025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26/9/2025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10/10/2025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24/10/2025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B050"/>
                          </a:solidFill>
                          <a:effectLst/>
                        </a:rPr>
                        <a:t>7/11/2025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(Sala I-??)</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a:effectLst/>
                        </a:rPr>
                        <a:t>21/11/2025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dirty="0">
                          <a:effectLst/>
                        </a:rPr>
                        <a:t>5/12/2025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
        <p:nvSpPr>
          <p:cNvPr id="6" name="Arrow: Down 5">
            <a:extLst>
              <a:ext uri="{FF2B5EF4-FFF2-40B4-BE49-F238E27FC236}">
                <a16:creationId xmlns:a16="http://schemas.microsoft.com/office/drawing/2014/main" id="{C9353C1F-A4AE-7F06-BBDB-15296F3B2999}"/>
              </a:ext>
            </a:extLst>
          </p:cNvPr>
          <p:cNvSpPr/>
          <p:nvPr/>
        </p:nvSpPr>
        <p:spPr>
          <a:xfrm rot="3128055">
            <a:off x="3371978" y="2702890"/>
            <a:ext cx="279049" cy="2192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r>
              <a:rPr lang="pt-BR" dirty="0"/>
              <a:t>Características das metaheurísticas:</a:t>
            </a:r>
          </a:p>
          <a:p>
            <a:pPr lvl="1">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subótima).</a:t>
            </a:r>
          </a:p>
          <a:p>
            <a:pPr lvl="1">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buFont typeface="Wingdings" panose="05000000000000000000" pitchFamily="2" charset="2"/>
              <a:buChar char="§"/>
            </a:pPr>
            <a:r>
              <a:rPr lang="pt-BR" dirty="0"/>
              <a:t>não são específicas de um problema, ou seja, </a:t>
            </a:r>
            <a:r>
              <a:rPr lang="pt-BR" b="1" i="1" dirty="0"/>
              <a:t>são genéricas</a:t>
            </a:r>
            <a:r>
              <a:rPr lang="pt-BR" dirty="0"/>
              <a:t>.</a:t>
            </a:r>
          </a:p>
          <a:p>
            <a:pPr lvl="1">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a:t>
                </a:r>
                <a:r>
                  <a:rPr lang="pt-BR" b="1" i="1" dirty="0">
                    <a:solidFill>
                      <a:srgbClr val="00B050"/>
                    </a:solidFill>
                  </a:rPr>
                  <a:t>como 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a:p>
                <a:pPr lvl="1">
                  <a:buFont typeface="Wingdings" panose="05000000000000000000" pitchFamily="2" charset="2"/>
                  <a:buChar char="§"/>
                </a:pPr>
                <a:r>
                  <a:rPr lang="pt-BR" dirty="0"/>
                  <a:t>Tanto para amostras conhecidas quanto para inéditas.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função de mapeamento aprendida (i.e., o </a:t>
                </a:r>
                <a:r>
                  <a:rPr lang="pt-BR" b="1" i="1" dirty="0">
                    <a:solidFill>
                      <a:srgbClr val="00B050"/>
                    </a:solidFill>
                  </a:rPr>
                  <a:t>modelo</a:t>
                </a:r>
                <a:r>
                  <a:rPr lang="pt-BR" dirty="0"/>
                  <a:t>)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en-US">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(Marcus Wilians Gomes Chagas: </a:t>
            </a:r>
            <a:r>
              <a:rPr lang="pt-BR" dirty="0">
                <a:hlinkClick r:id="rId2"/>
              </a:rPr>
              <a:t>marcuswilians@gea.inatel.br</a:t>
            </a:r>
            <a:r>
              <a:rPr lang="pt-BR" dirty="0"/>
              <a:t>): todas as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b="1" dirty="0">
                <a:solidFill>
                  <a:srgbClr val="00B050"/>
                </a:solidFill>
              </a:rPr>
              <a:t>Vídeo explicando o laboratório #1: Arquivos -&gt; </a:t>
            </a:r>
            <a:r>
              <a:rPr lang="pt-BR" b="1" dirty="0" err="1">
                <a:solidFill>
                  <a:srgbClr val="00B050"/>
                </a:solidFill>
              </a:rPr>
              <a:t>Recordings</a:t>
            </a:r>
            <a:r>
              <a:rPr lang="pt-BR" b="1" dirty="0">
                <a:solidFill>
                  <a:srgbClr val="00B050"/>
                </a:solidFill>
              </a:rPr>
              <a:t> -&gt; Laboratório #1</a:t>
            </a:r>
            <a:r>
              <a:rPr lang="pt-BR" dirty="0"/>
              <a:t>.</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(i.e., algoritmos, métricas, técnicas)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a:t>
            </a:r>
          </a:p>
          <a:p>
            <a:pPr lvl="1">
              <a:buFont typeface="Wingdings" panose="05000000000000000000" pitchFamily="2" charset="2"/>
              <a:buChar char="§"/>
            </a:pPr>
            <a:r>
              <a:rPr lang="pt-BR" dirty="0"/>
              <a:t>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9784</TotalTime>
  <Words>10518</Words>
  <Application>Microsoft Office PowerPoint</Application>
  <PresentationFormat>Widescreen</PresentationFormat>
  <Paragraphs>724</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Paradigma da 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2088</cp:revision>
  <dcterms:created xsi:type="dcterms:W3CDTF">2020-01-20T13:50:05Z</dcterms:created>
  <dcterms:modified xsi:type="dcterms:W3CDTF">2025-07-31T12:43:10Z</dcterms:modified>
</cp:coreProperties>
</file>